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0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Gomez Riveros" userId="5473e724-0b21-425d-a82d-065b5df59b70" providerId="ADAL" clId="{AD4C381C-62AB-45E1-955B-76AA35FCFB66}"/>
    <pc:docChg chg="modSld">
      <pc:chgData name="Oscar Gomez Riveros" userId="5473e724-0b21-425d-a82d-065b5df59b70" providerId="ADAL" clId="{AD4C381C-62AB-45E1-955B-76AA35FCFB66}" dt="2023-02-22T14:40:45.032" v="1" actId="20577"/>
      <pc:docMkLst>
        <pc:docMk/>
      </pc:docMkLst>
      <pc:sldChg chg="modSp mod">
        <pc:chgData name="Oscar Gomez Riveros" userId="5473e724-0b21-425d-a82d-065b5df59b70" providerId="ADAL" clId="{AD4C381C-62AB-45E1-955B-76AA35FCFB66}" dt="2023-02-22T14:40:45.032" v="1" actId="20577"/>
        <pc:sldMkLst>
          <pc:docMk/>
          <pc:sldMk cId="832711805" sldId="261"/>
        </pc:sldMkLst>
        <pc:spChg chg="mod">
          <ac:chgData name="Oscar Gomez Riveros" userId="5473e724-0b21-425d-a82d-065b5df59b70" providerId="ADAL" clId="{AD4C381C-62AB-45E1-955B-76AA35FCFB66}" dt="2023-02-22T14:40:45.032" v="1" actId="20577"/>
          <ac:spMkLst>
            <pc:docMk/>
            <pc:sldMk cId="832711805" sldId="261"/>
            <ac:spMk id="19" creationId="{044B8118-5650-F64C-83FA-BCBAFDF159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15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90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408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05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11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61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744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611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58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64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824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902F3-E969-4EFC-AB2E-035D5BAA91D5}" type="datetimeFigureOut">
              <a:rPr lang="es-CO" smtClean="0"/>
              <a:t>02/15/2024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E9882-65FF-461E-9CA5-8C808502D1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502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n 43">
            <a:extLst>
              <a:ext uri="{FF2B5EF4-FFF2-40B4-BE49-F238E27FC236}">
                <a16:creationId xmlns:a16="http://schemas.microsoft.com/office/drawing/2014/main" id="{6BF213D9-475F-73EE-D779-9A51572CF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72375" cy="1065847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203BF00-BF7A-8C7D-AB92-B5E21B95657E}"/>
              </a:ext>
            </a:extLst>
          </p:cNvPr>
          <p:cNvSpPr txBox="1"/>
          <p:nvPr/>
        </p:nvSpPr>
        <p:spPr>
          <a:xfrm>
            <a:off x="2679915" y="3032557"/>
            <a:ext cx="2189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00" i="0" u="none" strike="noStrike" dirty="0">
                <a:solidFill>
                  <a:srgbClr val="052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CO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i="0" u="none" strike="noStrike" dirty="0" smtClean="0">
                <a:solidFill>
                  <a:srgbClr val="052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1000" i="0" u="none" strike="noStrike" dirty="0">
                <a:solidFill>
                  <a:srgbClr val="05274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Comitês: Reunión 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Misericórdia, 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minutos por comité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Asamblea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4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Capacitación 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Capacitación </a:t>
            </a:r>
            <a:r>
              <a:rPr lang="pt-BR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pt-BR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general.</a:t>
            </a:r>
            <a:endParaRPr lang="es-CO" sz="1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B67B031-B9A6-BFCD-6B35-4DB70513A32B}"/>
              </a:ext>
            </a:extLst>
          </p:cNvPr>
          <p:cNvSpPr txBox="1"/>
          <p:nvPr/>
        </p:nvSpPr>
        <p:spPr>
          <a:xfrm>
            <a:off x="5133288" y="3006731"/>
            <a:ext cx="1930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Junta Directiva 2)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Comités: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Reunión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PAU Misericórdia,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minutos por comité. 3) Mesa Transversal DAU 8 AM 4) Capacitación virtual general 5)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EB3B62D-990A-F9B1-CBB5-4AA4D3109C77}"/>
              </a:ext>
            </a:extLst>
          </p:cNvPr>
          <p:cNvSpPr txBox="1"/>
          <p:nvPr/>
        </p:nvSpPr>
        <p:spPr>
          <a:xfrm>
            <a:off x="354960" y="4662365"/>
            <a:ext cx="21898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Comités: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Reunión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PAU Misericórdia,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minutos por comité.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Junta Directiva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Capacitación virtual general </a:t>
            </a: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BA2A80C-51C8-E992-C171-8B1AFFBB2397}"/>
              </a:ext>
            </a:extLst>
          </p:cNvPr>
          <p:cNvSpPr txBox="1"/>
          <p:nvPr/>
        </p:nvSpPr>
        <p:spPr>
          <a:xfrm>
            <a:off x="2755261" y="4662365"/>
            <a:ext cx="2114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40 min por comité.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Capacitación virtual general 4)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AF3E90D-A4F3-376A-74C9-F253644ABC4B}"/>
              </a:ext>
            </a:extLst>
          </p:cNvPr>
          <p:cNvSpPr txBox="1"/>
          <p:nvPr/>
        </p:nvSpPr>
        <p:spPr>
          <a:xfrm>
            <a:off x="5041261" y="4630067"/>
            <a:ext cx="2114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Capacitación virtual general 4) Mesa Transversal DAU 8 AM 5)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0B9CB13-7886-B0A7-FADE-4D495F7AD6AF}"/>
              </a:ext>
            </a:extLst>
          </p:cNvPr>
          <p:cNvSpPr txBox="1"/>
          <p:nvPr/>
        </p:nvSpPr>
        <p:spPr>
          <a:xfrm>
            <a:off x="354961" y="6148874"/>
            <a:ext cx="21898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2)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3) Capacitación virtual general 4)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53F48CF-38EC-F7A5-8130-F158184EC5D4}"/>
              </a:ext>
            </a:extLst>
          </p:cNvPr>
          <p:cNvSpPr txBox="1"/>
          <p:nvPr/>
        </p:nvSpPr>
        <p:spPr>
          <a:xfrm>
            <a:off x="2755261" y="6148874"/>
            <a:ext cx="2114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Capacitación virtual general 4)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EC304-E45E-93BD-B8CA-0732A8651777}"/>
              </a:ext>
            </a:extLst>
          </p:cNvPr>
          <p:cNvSpPr txBox="1"/>
          <p:nvPr/>
        </p:nvSpPr>
        <p:spPr>
          <a:xfrm>
            <a:off x="5041260" y="6085214"/>
            <a:ext cx="2114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40 min por comité.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Capacitación virtual general 4) Mesa Transversal DAU 8 AM 5)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1EC6C4F-0DE1-81FB-D097-D2929286DE0E}"/>
              </a:ext>
            </a:extLst>
          </p:cNvPr>
          <p:cNvSpPr txBox="1"/>
          <p:nvPr/>
        </p:nvSpPr>
        <p:spPr>
          <a:xfrm>
            <a:off x="354961" y="7635383"/>
            <a:ext cx="22288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2)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3) Capacitación virtual general 4)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CE19C96-62E2-6071-C066-415E1919237D}"/>
              </a:ext>
            </a:extLst>
          </p:cNvPr>
          <p:cNvSpPr txBox="1"/>
          <p:nvPr/>
        </p:nvSpPr>
        <p:spPr>
          <a:xfrm>
            <a:off x="2755261" y="7635383"/>
            <a:ext cx="2114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Junta Directiva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Capacitación virtual general 4) Capacitación virtual general.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C70179F-71F3-0E82-2135-8D01A001FDC7}"/>
              </a:ext>
            </a:extLst>
          </p:cNvPr>
          <p:cNvSpPr txBox="1"/>
          <p:nvPr/>
        </p:nvSpPr>
        <p:spPr>
          <a:xfrm>
            <a:off x="5041261" y="7566925"/>
            <a:ext cx="22167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Capacitación virtual general.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Comités: Reunión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PAU Misericordia, </a:t>
            </a:r>
            <a:r>
              <a:rPr lang="es-CO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min por comité. 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3) Junta Directiva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 4)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Capacitación virtual general 5) Mesa Transversal DAU 8 AM.</a:t>
            </a:r>
            <a:endParaRPr lang="es-CO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DB49EC7-5A9B-06A8-5EB4-AA34DE097C95}"/>
              </a:ext>
            </a:extLst>
          </p:cNvPr>
          <p:cNvSpPr txBox="1"/>
          <p:nvPr/>
        </p:nvSpPr>
        <p:spPr>
          <a:xfrm>
            <a:off x="2065966" y="9330822"/>
            <a:ext cx="1834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s-MX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FEBRERO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B07306C-389A-E416-1B43-8D80AAEC16A5}"/>
              </a:ext>
            </a:extLst>
          </p:cNvPr>
          <p:cNvSpPr txBox="1"/>
          <p:nvPr/>
        </p:nvSpPr>
        <p:spPr>
          <a:xfrm>
            <a:off x="4028116" y="9330822"/>
            <a:ext cx="1743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s-CO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8849546-F8B0-27B3-0091-2AF7A041AEDF}"/>
              </a:ext>
            </a:extLst>
          </p:cNvPr>
          <p:cNvSpPr txBox="1"/>
          <p:nvPr/>
        </p:nvSpPr>
        <p:spPr>
          <a:xfrm>
            <a:off x="6152191" y="9330822"/>
            <a:ext cx="129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09:00 </a:t>
            </a:r>
            <a:r>
              <a:rPr lang="es-MX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a.m.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6093FF49-7DB4-B6C3-E054-AC23E18E3332}"/>
              </a:ext>
            </a:extLst>
          </p:cNvPr>
          <p:cNvSpPr txBox="1"/>
          <p:nvPr/>
        </p:nvSpPr>
        <p:spPr>
          <a:xfrm>
            <a:off x="1307562" y="8556024"/>
            <a:ext cx="4003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 Misericordia</a:t>
            </a:r>
            <a:endParaRPr lang="es-C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77867C8-3A89-CB32-484A-BE050FDCF69C}"/>
              </a:ext>
            </a:extLst>
          </p:cNvPr>
          <p:cNvSpPr txBox="1"/>
          <p:nvPr/>
        </p:nvSpPr>
        <p:spPr>
          <a:xfrm>
            <a:off x="5993862" y="8556024"/>
            <a:ext cx="14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09:00 </a:t>
            </a:r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.m</a:t>
            </a:r>
            <a:r>
              <a:rPr lang="es-MX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800E75D-A11E-7EC2-A37A-BE04CAD64497}"/>
              </a:ext>
            </a:extLst>
          </p:cNvPr>
          <p:cNvSpPr/>
          <p:nvPr/>
        </p:nvSpPr>
        <p:spPr>
          <a:xfrm>
            <a:off x="4028116" y="622300"/>
            <a:ext cx="322993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6D056E"/>
                </a:solidFill>
                <a:latin typeface="Amasis MT Pro Black" panose="02040A04050005020304" pitchFamily="18" charset="0"/>
              </a:rPr>
              <a:t>BOGOTÁ</a:t>
            </a:r>
            <a:endParaRPr lang="es-CO" sz="2800" dirty="0">
              <a:solidFill>
                <a:srgbClr val="6D056E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5099" y="3114452"/>
            <a:ext cx="16497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ES" sz="1000" dirty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de </a:t>
            </a:r>
            <a:r>
              <a:rPr lang="es-ES" sz="1000" dirty="0" smtClean="0">
                <a:solidFill>
                  <a:srgbClr val="052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 y Programación de actividades  2024.</a:t>
            </a:r>
            <a:endParaRPr lang="es-CO" sz="1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87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338</TotalTime>
  <Words>365</Words>
  <Application>Microsoft Office PowerPoint</Application>
  <PresentationFormat>Personalizado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Amasis MT Pro Black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tecnico.disenografico</dc:creator>
  <cp:lastModifiedBy>Sandra Marcela Montenegro Sanchez</cp:lastModifiedBy>
  <cp:revision>9</cp:revision>
  <dcterms:created xsi:type="dcterms:W3CDTF">2023-02-16T16:44:32Z</dcterms:created>
  <dcterms:modified xsi:type="dcterms:W3CDTF">2024-02-15T13:15:26Z</dcterms:modified>
</cp:coreProperties>
</file>